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4" r:id="rId4"/>
    <p:sldId id="271" r:id="rId5"/>
    <p:sldId id="259" r:id="rId6"/>
    <p:sldId id="260" r:id="rId7"/>
    <p:sldId id="261" r:id="rId8"/>
    <p:sldId id="262" r:id="rId9"/>
    <p:sldId id="263" r:id="rId10"/>
    <p:sldId id="274" r:id="rId11"/>
    <p:sldId id="265" r:id="rId12"/>
    <p:sldId id="266" r:id="rId13"/>
    <p:sldId id="267" r:id="rId14"/>
    <p:sldId id="270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066"/>
    <p:restoredTop sz="95897"/>
  </p:normalViewPr>
  <p:slideViewPr>
    <p:cSldViewPr snapToGrid="0" snapToObjects="1">
      <p:cViewPr varScale="1">
        <p:scale>
          <a:sx n="107" d="100"/>
          <a:sy n="107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02F67-0228-484A-A24D-96D0B8DFF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36DB44-AEB3-4D41-ACFB-CDE9CC744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CFD87-A9F7-4C48-B1DF-1B57F494A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59137-4C8E-2A45-9F73-07846BB1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011A4-34D6-B442-9E2E-C55A6AF88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31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C5B52-1791-1D4F-B46B-75C9377F1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2CF4EB-11A0-014F-8054-517A0F690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E5D4F-F83D-4549-82DF-34311307F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18CA3-F40F-514E-81DD-1F0DC5F9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154CF-D210-4B48-A294-61C97F104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0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844D56-07DD-3841-B8BA-54790E16D2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AF4DB9-24C3-A049-A6E9-8A9E167A2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055FC-5E2E-D84B-A6B2-71F947910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B9634-5918-C141-9817-B58DB31B7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566D4-B6F3-4249-ABB0-0595B659B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11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A38E5-2954-744F-8233-77431D381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5FFC8-D382-DC49-858A-3322CC7D6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72312-25B6-B141-84A8-B502D86EA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5A974-B2C8-3D4E-8A0F-4A507EE48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7A50D-97E7-C34A-B6B0-4D5E1E77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36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1E73-9B7B-8844-AF65-786F724DB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316BA-DD0F-6E48-924A-96BEA7CBB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5074B-E307-564E-98B5-466F48F04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64680-643E-8A43-892F-77CB5E2BD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EB264-8A5A-4E4D-88F4-9EE477BCA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5FFF1-487C-1C41-BF5F-79EEAEE2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3392D-1CFC-714C-A6DD-3319A94E5C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1B79B-152B-DB4F-BCD4-3B0D18E23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C901E-5293-6443-A36C-0FE05B2D8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A156F-348D-094F-859A-F0FB8B36E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68761-AF10-2446-9E16-56164AFFA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5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4AAF0-1E17-0E4C-A2E6-61DE2971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E4CCF-41CF-9B47-8611-542F4E756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40A65B-ACDD-424B-B2C0-EC707B470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962B62-BFAF-C846-8B45-3ED090554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14A7E9-5AB7-4F4D-9EC8-5C7C73BF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C371BE-20E8-724E-B031-269171982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90252B-FEA9-F54D-ACBA-C1662D54E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C609F9-629A-3B4A-8019-AFD7FCAA4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90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FD69B-2D78-EA41-BB74-20BCB81F8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80B6B2-162A-D14B-BAF6-8755014A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212C9B-06EA-6C4A-891C-4DE27E87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831701-0112-E14D-920D-14F744F61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59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19FBEB-EAFB-864D-A2F1-65BBFE172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F0EADC-171D-604A-9DBF-7B7E9C642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286FE-F629-4F41-955B-43B1BD997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8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18E2D-27CC-DC4B-95BF-E8ED40B61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3079E-ECD2-AA48-B2FD-3A6ED3D6F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82068-CFCC-6F49-8BC1-58B55AB8E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13A10-1EEB-024F-8050-E40C4636F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6F802-3E0D-7548-A92B-EE631347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1F3FB4-EDF4-8841-9921-0E7AE82DB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95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E808F-FF0F-6B41-828B-4245340B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952C63-7467-7842-AA84-542EBF1898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0438A-E166-494D-ADDE-1D8D61F50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33DB6-6791-4E47-9A4C-7DFB10759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1C941-88E3-CA4D-B28F-E9F27D51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2A7C4-5EB4-F14E-9489-75C8A36F9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82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9E38F3-FC4C-6F43-88D2-A2EBF7377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A5F13-889B-CB49-B7C4-B846B44B5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515CB-B859-AA43-8895-A7567D292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ED6C4-EDA4-4541-A328-1A4BC94E8521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95945-E5B2-5A4A-B21E-264BF1286E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EB14B-07A9-E54C-BB26-9AF93AFB21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ED84F-7715-424A-AA8A-8A1B5F34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7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05B3F-7352-D44A-A892-899898122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Manthan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37E344-B169-EC44-ACE4-A3616BDD72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Sample Pitch Deck</a:t>
            </a:r>
          </a:p>
        </p:txBody>
      </p:sp>
    </p:spTree>
    <p:extLst>
      <p:ext uri="{BB962C8B-B14F-4D97-AF65-F5344CB8AC3E}">
        <p14:creationId xmlns:p14="http://schemas.microsoft.com/office/powerpoint/2010/main" val="3580037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A12E0-B426-574C-A336-AECAB3A60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Customer Segment / Competition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F9F2A-D232-4841-9F5B-3A851242D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Customer / Target Segments Distribution of Products / Service</a:t>
            </a:r>
          </a:p>
          <a:p>
            <a:r>
              <a:rPr lang="en-IN" dirty="0"/>
              <a:t>Current Status</a:t>
            </a:r>
          </a:p>
          <a:p>
            <a:r>
              <a:rPr lang="en-IN" dirty="0"/>
              <a:t>Key Partners, Competition, (Strength, Weakness, Opportunity, Challenges SWOC Analysis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17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2E092-EA08-B642-96B2-A3EFD417F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Project Milestones – 6 Months / 1 Year </a:t>
            </a:r>
            <a:r>
              <a:rPr lang="en-IN" dirty="0"/>
              <a:t>(1-2 Slides)</a:t>
            </a:r>
            <a:r>
              <a:rPr lang="en-IN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6AE16-E9CC-154A-B48C-E6B7804BF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What will be done at the end of the project?</a:t>
            </a:r>
          </a:p>
          <a:p>
            <a:r>
              <a:rPr lang="en-IN" dirty="0"/>
              <a:t>Break it up into 2 milestones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285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079F-5196-3240-B89F-0CA26B0F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Socio-Economic Impact (1 Slide)</a:t>
            </a:r>
            <a:r>
              <a:rPr lang="en-IN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66358-7850-174C-B9EB-E616015BB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your innovation is trying to impact society, </a:t>
            </a:r>
            <a:r>
              <a:rPr lang="en-IN" dirty="0"/>
              <a:t>What kind of social/ economic impact does your innovation have?</a:t>
            </a:r>
          </a:p>
          <a:p>
            <a:r>
              <a:rPr lang="en-IN" dirty="0"/>
              <a:t>Quantitative/  Qualitative changes  which the innovation  will bring into the  existing scenario</a:t>
            </a:r>
          </a:p>
          <a:p>
            <a:r>
              <a:rPr lang="en-IN" dirty="0">
                <a:solidFill>
                  <a:srgbClr val="FF0000"/>
                </a:solidFill>
              </a:rPr>
              <a:t>Will it empower any sector of society at large?</a:t>
            </a:r>
          </a:p>
          <a:p>
            <a:r>
              <a:rPr lang="en-US" dirty="0"/>
              <a:t>Does it have huge employment generation, empower any section of the society, improve lives of people</a:t>
            </a:r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248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291D2-F118-8246-94AD-E1D8B773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Demo Link / Video Link if Any </a:t>
            </a:r>
            <a:r>
              <a:rPr lang="en-IN" b="1" dirty="0"/>
              <a:t>(1 Slide)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820C9-2F1B-8B4F-819D-F6F7EDB9C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01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72F42-589D-DE40-8A4F-0D2C18990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E7FE5-F8F8-514B-A6CC-368865D94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Expectation from Manthan apart from Funding</a:t>
            </a:r>
          </a:p>
          <a:p>
            <a:pPr lvl="1"/>
            <a:r>
              <a:rPr lang="en-IN" dirty="0"/>
              <a:t>for </a:t>
            </a:r>
            <a:r>
              <a:rPr lang="en-IN" dirty="0" err="1"/>
              <a:t>Eg.</a:t>
            </a:r>
            <a:r>
              <a:rPr lang="en-IN" dirty="0"/>
              <a:t> Connect to Govt, </a:t>
            </a:r>
          </a:p>
          <a:p>
            <a:pPr lvl="1"/>
            <a:r>
              <a:rPr lang="en-IN" dirty="0"/>
              <a:t>Industry or Venture Capital Firms after Manthan Mentoring / Grant</a:t>
            </a:r>
          </a:p>
          <a:p>
            <a:pPr lvl="1"/>
            <a:r>
              <a:rPr lang="en-IN" dirty="0"/>
              <a:t>Required Support and Regulation – Non Monetary</a:t>
            </a:r>
            <a:r>
              <a:rPr lang="en-IN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36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672A-DED4-2A40-8778-D38AA2335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F9BE4-ED93-C049-83F7-C9075422F1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47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D701-EC24-0149-950C-CFF290FD4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Introduction </a:t>
            </a:r>
            <a:r>
              <a:rPr lang="en-US" dirty="0"/>
              <a:t>(1 Slide)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B8D5D-4B4D-4E4F-AAB3-594A41E9D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About the Idea </a:t>
            </a:r>
          </a:p>
          <a:p>
            <a:r>
              <a:rPr lang="en-IN" dirty="0"/>
              <a:t>About Entrepreneur or Company including Mission &amp; Vision</a:t>
            </a:r>
            <a:endParaRPr lang="en-US" dirty="0"/>
          </a:p>
          <a:p>
            <a:r>
              <a:rPr lang="en-US" dirty="0"/>
              <a:t>Project Title  &amp; Description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58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973A-7880-2E40-84FB-40B1200A9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Team - including Mentors, Consultants, Advisors </a:t>
            </a:r>
            <a:r>
              <a:rPr lang="en-IN" dirty="0"/>
              <a:t>(1-2 Slides)</a:t>
            </a:r>
            <a:r>
              <a:rPr lang="en-IN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D780E-6FAB-8644-8AEE-53EE2DAFC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Background, Strength /Capability and Resources</a:t>
            </a:r>
          </a:p>
          <a:p>
            <a:r>
              <a:rPr lang="en-US" dirty="0"/>
              <a:t>Team Photos</a:t>
            </a:r>
            <a:endParaRPr lang="en-IN" dirty="0"/>
          </a:p>
          <a:p>
            <a:pPr lvl="1"/>
            <a:r>
              <a:rPr lang="en-US" dirty="0"/>
              <a:t>Name</a:t>
            </a:r>
            <a:endParaRPr lang="en-IN" dirty="0"/>
          </a:p>
          <a:p>
            <a:pPr lvl="1"/>
            <a:r>
              <a:rPr lang="en-IN" dirty="0"/>
              <a:t>Year of Study / College</a:t>
            </a:r>
          </a:p>
          <a:p>
            <a:pPr lvl="1"/>
            <a:r>
              <a:rPr lang="en-US" dirty="0"/>
              <a:t>Experience/ Qualification</a:t>
            </a:r>
            <a:endParaRPr lang="en-IN" dirty="0"/>
          </a:p>
          <a:p>
            <a:r>
              <a:rPr lang="en-IN" dirty="0"/>
              <a:t>Have you received/sought support from any other body /any other financial support: (a) for your present work and b) For any other work. If yes furnish details. </a:t>
            </a:r>
          </a:p>
          <a:p>
            <a:r>
              <a:rPr lang="en-IN" dirty="0"/>
              <a:t>Have you got an award for this proposition / your innovation? If so give the details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45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EEB44-4248-2541-AA86-C5E2A9FB0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Problem Statement:</a:t>
            </a:r>
            <a:r>
              <a:rPr lang="en-US" dirty="0"/>
              <a:t> What problem your innovation is trying to solve?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3D197-FE13-0942-95DB-9AE83D0B4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8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9C9A-C814-AE4A-89B6-952FBB4FA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Problem Solution / Innovation</a:t>
            </a:r>
            <a:r>
              <a:rPr lang="en-US" dirty="0"/>
              <a:t> (1-2 Slides)</a:t>
            </a:r>
            <a:r>
              <a:rPr lang="en-IN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EBE4F-0F14-6F4D-AE52-8D39976C2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Clearly explain about your innovation, and it will solve the problems or issues.</a:t>
            </a:r>
            <a:endParaRPr lang="en-IN" dirty="0"/>
          </a:p>
          <a:p>
            <a:r>
              <a:rPr lang="en-US" dirty="0"/>
              <a:t>Is your innovation 1</a:t>
            </a:r>
            <a:r>
              <a:rPr lang="en-US" baseline="30000" dirty="0"/>
              <a:t>st</a:t>
            </a:r>
            <a:r>
              <a:rPr lang="en-US" dirty="0"/>
              <a:t> of its kind or is it an improvement/ incremental to existing product/ solutions /Process?</a:t>
            </a:r>
            <a:endParaRPr lang="en-IN" dirty="0"/>
          </a:p>
          <a:p>
            <a:r>
              <a:rPr lang="en-US" dirty="0"/>
              <a:t>How your innovation is unique when compared to others?</a:t>
            </a:r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86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389FF-8AE6-4A4B-B3E2-4704A68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Product &amp; Company Strength Solution / Readiness Level, Current Status </a:t>
            </a:r>
            <a:r>
              <a:rPr lang="en-US" dirty="0"/>
              <a:t>– (2Slides)</a:t>
            </a:r>
            <a:r>
              <a:rPr lang="en-IN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F880C-9B1C-894C-812D-09783BBE2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stage is your product/ solution in?</a:t>
            </a:r>
            <a:endParaRPr lang="en-IN" dirty="0"/>
          </a:p>
          <a:p>
            <a:pPr lvl="1"/>
            <a:r>
              <a:rPr lang="en-US" dirty="0"/>
              <a:t>Ideation/ Wireframe Design/ Idea Validation</a:t>
            </a:r>
            <a:endParaRPr lang="en-IN" dirty="0"/>
          </a:p>
          <a:p>
            <a:pPr lvl="1"/>
            <a:r>
              <a:rPr lang="en-US" dirty="0"/>
              <a:t>Development Work Done so Far</a:t>
            </a:r>
            <a:endParaRPr lang="en-IN" dirty="0"/>
          </a:p>
          <a:p>
            <a:pPr lvl="1"/>
            <a:r>
              <a:rPr lang="en-US" dirty="0"/>
              <a:t>Proof of Concept</a:t>
            </a:r>
            <a:r>
              <a:rPr lang="en-IN" dirty="0"/>
              <a:t> / </a:t>
            </a:r>
            <a:r>
              <a:rPr lang="en-US" dirty="0"/>
              <a:t>Patent’s if any</a:t>
            </a:r>
            <a:endParaRPr lang="en-IN" dirty="0"/>
          </a:p>
          <a:p>
            <a:pPr lvl="1"/>
            <a:r>
              <a:rPr lang="en-US" dirty="0"/>
              <a:t>Early Traction</a:t>
            </a:r>
            <a:endParaRPr lang="en-IN" dirty="0"/>
          </a:p>
          <a:p>
            <a:r>
              <a:rPr lang="en-US" dirty="0"/>
              <a:t>Post the images of your product/ solution.</a:t>
            </a:r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960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4FB84-8B8D-2645-B8E0-A1E6B199F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Market Landscape - Market Potential, Competitors (</a:t>
            </a:r>
            <a:r>
              <a:rPr lang="en-IN" dirty="0"/>
              <a:t>2 Slides)</a:t>
            </a:r>
            <a:r>
              <a:rPr lang="en-IN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114D4-9544-0944-A61C-4DB5FD7DB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Key Market Trends</a:t>
            </a:r>
          </a:p>
          <a:p>
            <a:r>
              <a:rPr lang="en-US" dirty="0"/>
              <a:t>Size (Revenue) of the market which you are addressing</a:t>
            </a:r>
            <a:endParaRPr lang="en-IN" dirty="0"/>
          </a:p>
          <a:p>
            <a:r>
              <a:rPr lang="en-US" dirty="0"/>
              <a:t>Market Potential in terms of customer size based on demographics</a:t>
            </a:r>
            <a:endParaRPr lang="en-IN" dirty="0"/>
          </a:p>
          <a:p>
            <a:r>
              <a:rPr lang="en-US" dirty="0"/>
              <a:t>Market Potential Study / Feasibility Report</a:t>
            </a:r>
            <a:endParaRPr lang="en-IN" dirty="0"/>
          </a:p>
          <a:p>
            <a:r>
              <a:rPr lang="en-US" dirty="0"/>
              <a:t>Competitors</a:t>
            </a:r>
            <a:endParaRPr lang="en-IN" dirty="0"/>
          </a:p>
          <a:p>
            <a:r>
              <a:rPr lang="en-US" dirty="0"/>
              <a:t>Uniqueness compared to the competition</a:t>
            </a:r>
          </a:p>
          <a:p>
            <a:r>
              <a:rPr lang="en-US" dirty="0"/>
              <a:t>Marketing – TAM, SAM, SOM</a:t>
            </a:r>
          </a:p>
          <a:p>
            <a:r>
              <a:rPr lang="en-US" dirty="0"/>
              <a:t>Go to Market Strategy</a:t>
            </a:r>
          </a:p>
          <a:p>
            <a:r>
              <a:rPr lang="en-US" dirty="0"/>
              <a:t>Market Scenario + Competition</a:t>
            </a:r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338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105E9-A620-BC41-8DED-8252F3EF7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Business Model &amp; Strategy, Revenue, Budget </a:t>
            </a:r>
            <a:r>
              <a:rPr lang="en-IN" dirty="0"/>
              <a:t>(3 Slides)</a:t>
            </a:r>
            <a:r>
              <a:rPr lang="en-IN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5687A-18D3-9843-B292-0B60CAB2C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27735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the Business Model, capture data creating targets for the product or service</a:t>
            </a:r>
          </a:p>
          <a:p>
            <a:r>
              <a:rPr lang="en-US" dirty="0"/>
              <a:t>Look at resources required / make a list of activities to deliver to achieve the Target</a:t>
            </a:r>
          </a:p>
          <a:p>
            <a:r>
              <a:rPr lang="en-US" dirty="0"/>
              <a:t>Make a plan of the Cost, revenue model and break even point and asses when you might make profit </a:t>
            </a:r>
          </a:p>
          <a:p>
            <a:r>
              <a:rPr lang="en-US" dirty="0"/>
              <a:t>Revenue Model - Pricing and Revenue Forecast across years and how it will grow.</a:t>
            </a:r>
            <a:endParaRPr lang="en-IN" dirty="0"/>
          </a:p>
          <a:p>
            <a:r>
              <a:rPr lang="en-US" dirty="0"/>
              <a:t>Value Proposition</a:t>
            </a:r>
          </a:p>
          <a:p>
            <a:r>
              <a:rPr lang="en-US" dirty="0"/>
              <a:t>Customer / Target Segments Distribution of Products / Service</a:t>
            </a:r>
          </a:p>
          <a:p>
            <a:r>
              <a:rPr lang="en-US" dirty="0"/>
              <a:t>Key Partners, Competition, (Strength, Weakness, Opportunity, Challenges SWOC Analysis</a:t>
            </a:r>
            <a:endParaRPr lang="en-IN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655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0902-F4CA-3040-BEF7-B1B1307DC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Budget </a:t>
            </a:r>
            <a:r>
              <a:rPr lang="en-IN" dirty="0"/>
              <a:t>(2 Slide’s)</a:t>
            </a:r>
            <a:r>
              <a:rPr lang="en-IN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76045-DA16-474C-9A50-C8E2926BE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slide SHOULD indicate the total budget of the project &amp; costing under different heads like Hardware/Infrastructure, Resources &amp; Salaries, Outsourcing, Marketing, Admin costs etc.</a:t>
            </a:r>
          </a:p>
          <a:p>
            <a:r>
              <a:rPr lang="en-US" dirty="0"/>
              <a:t>Financial Projections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4431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2026</TotalTime>
  <Words>606</Words>
  <Application>Microsoft Office PowerPoint</Application>
  <PresentationFormat>Widescreen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Manthan 2026</vt:lpstr>
      <vt:lpstr>Introduction (1 Slide)</vt:lpstr>
      <vt:lpstr>Team - including Mentors, Consultants, Advisors (1-2 Slides) </vt:lpstr>
      <vt:lpstr>Problem Statement: What problem your innovation is trying to solve?</vt:lpstr>
      <vt:lpstr>Problem Solution / Innovation (1-2 Slides) </vt:lpstr>
      <vt:lpstr>Product &amp; Company Strength Solution / Readiness Level, Current Status – (2Slides) </vt:lpstr>
      <vt:lpstr>Market Landscape - Market Potential, Competitors (2 Slides) </vt:lpstr>
      <vt:lpstr>Business Model &amp; Strategy, Revenue, Budget (3 Slides) </vt:lpstr>
      <vt:lpstr>Budget (2 Slide’s) </vt:lpstr>
      <vt:lpstr>Customer Segment / Competition</vt:lpstr>
      <vt:lpstr>Project Milestones – 6 Months / 1 Year (1-2 Slides) </vt:lpstr>
      <vt:lpstr>Socio-Economic Impact (1 Slide) </vt:lpstr>
      <vt:lpstr>Demo Link / Video Link if Any (1 Slide)</vt:lpstr>
      <vt:lpstr>Other Requirements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Karthik Kittu</dc:creator>
  <cp:lastModifiedBy>Admin</cp:lastModifiedBy>
  <cp:revision>15</cp:revision>
  <dcterms:created xsi:type="dcterms:W3CDTF">2022-03-16T05:44:03Z</dcterms:created>
  <dcterms:modified xsi:type="dcterms:W3CDTF">2026-03-13T07:36:22Z</dcterms:modified>
</cp:coreProperties>
</file>